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1"/>
  </p:notesMasterIdLst>
  <p:sldIdLst>
    <p:sldId id="256" r:id="rId3"/>
    <p:sldId id="258" r:id="rId4"/>
    <p:sldId id="272" r:id="rId5"/>
    <p:sldId id="290" r:id="rId6"/>
    <p:sldId id="289" r:id="rId7"/>
    <p:sldId id="292" r:id="rId8"/>
    <p:sldId id="288" r:id="rId9"/>
    <p:sldId id="264" r:id="rId10"/>
  </p:sldIdLst>
  <p:sldSz cx="9144000" cy="5143500" type="screen16x9"/>
  <p:notesSz cx="6858000" cy="9144000"/>
  <p:embeddedFontLst>
    <p:embeddedFont>
      <p:font typeface="Nanum Gothic" panose="020B0600000101010101" charset="-127"/>
      <p:regular r:id="rId12"/>
      <p:bold r:id="rId13"/>
    </p:embeddedFont>
    <p:embeddedFont>
      <p:font typeface="NanumGothic ExtraBold" panose="020B0600000101010101" charset="-127"/>
      <p:bold r:id="rId14"/>
    </p:embeddedFont>
    <p:embeddedFont>
      <p:font typeface="나눔고딕OTF ExtraBold" panose="020D0904000000000000" pitchFamily="34" charset="-127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  <a:srgbClr val="595959"/>
    <a:srgbClr val="CE686D"/>
    <a:srgbClr val="4C54EA"/>
    <a:srgbClr val="6691D0"/>
    <a:srgbClr val="000000"/>
    <a:srgbClr val="4285F4"/>
    <a:srgbClr val="E8EAED"/>
    <a:srgbClr val="F1C845"/>
    <a:srgbClr val="66D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9583E-ABD6-4992-A49E-F5EB843E9CB0}" v="90" dt="2022-07-24T15:35:23.421"/>
  </p1510:revLst>
</p1510:revInfo>
</file>

<file path=ppt/tableStyles.xml><?xml version="1.0" encoding="utf-8"?>
<a:tblStyleLst xmlns:a="http://schemas.openxmlformats.org/drawingml/2006/main" def="{96FB1A28-4BEE-4DC9-A999-D609107A7781}">
  <a:tblStyle styleId="{96FB1A28-4BEE-4DC9-A999-D609107A778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774" autoAdjust="0"/>
  </p:normalViewPr>
  <p:slideViewPr>
    <p:cSldViewPr snapToGrid="0">
      <p:cViewPr varScale="1">
        <p:scale>
          <a:sx n="106" d="100"/>
          <a:sy n="106" d="100"/>
        </p:scale>
        <p:origin x="496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9b589957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19b589957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9b589957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19b589957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172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9b589957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119b589957c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580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2637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596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9b589957c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19b589957c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46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b589957c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119b589957c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1339749" y="2710050"/>
            <a:ext cx="5548329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CUAI 5기</a:t>
            </a:r>
            <a:r>
              <a:rPr lang="en-US" altLang="ko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 2022_Summer_CV4</a:t>
            </a:r>
            <a:r>
              <a:rPr lang="ko-KR" altLang="en-US" sz="2500" b="1" i="0" u="none" strike="noStrike" cap="none" dirty="0">
                <a:solidFill>
                  <a:srgbClr val="19264B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  <a:sym typeface="Arial"/>
              </a:rPr>
              <a:t>팀 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2022.0</a:t>
            </a:r>
            <a:r>
              <a:rPr lang="en-US" altLang="ko" b="1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7</a:t>
            </a:r>
            <a:r>
              <a:rPr 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.</a:t>
            </a:r>
            <a:r>
              <a:rPr lang="en-US" altLang="ko" sz="14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26</a:t>
            </a: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 dirty="0">
                <a:solidFill>
                  <a:srgbClr val="19264B"/>
                </a:solidFill>
                <a:latin typeface="Nanum Gothic"/>
                <a:ea typeface="Nanum Gothic"/>
                <a:cs typeface="Nanum Gothic"/>
                <a:sym typeface="Nanum Gothic"/>
              </a:rPr>
              <a:t>발표자 : 박도영</a:t>
            </a:r>
            <a:endParaRPr sz="1100" b="1" i="0" u="none" strike="noStrike" cap="none" dirty="0">
              <a:solidFill>
                <a:srgbClr val="19264B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01" name="Google Shape;101;p2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27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9" name="Google Shape;11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7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 rot="5400000">
            <a:off x="-796179" y="813524"/>
            <a:ext cx="2417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" sz="32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INDEX</a:t>
            </a:r>
            <a:endParaRPr sz="32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6" name="Google Shape;126;p27"/>
          <p:cNvSpPr txBox="1"/>
          <p:nvPr/>
        </p:nvSpPr>
        <p:spPr>
          <a:xfrm>
            <a:off x="1772102" y="1818013"/>
            <a:ext cx="1931416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4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 진행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6713306" y="1818013"/>
            <a:ext cx="17910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26;p27">
            <a:extLst>
              <a:ext uri="{FF2B5EF4-FFF2-40B4-BE49-F238E27FC236}">
                <a16:creationId xmlns:a16="http://schemas.microsoft.com/office/drawing/2014/main" id="{981A6C9B-2795-4E23-B141-B3F57C8E1055}"/>
              </a:ext>
            </a:extLst>
          </p:cNvPr>
          <p:cNvSpPr txBox="1"/>
          <p:nvPr/>
        </p:nvSpPr>
        <p:spPr>
          <a:xfrm>
            <a:off x="3973697" y="3032757"/>
            <a:ext cx="2393203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하계 컨퍼런스 주제 수정</a:t>
            </a:r>
            <a:endParaRPr sz="14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95DB227-81CE-1C23-A986-34EC523796C1}"/>
              </a:ext>
            </a:extLst>
          </p:cNvPr>
          <p:cNvGrpSpPr/>
          <p:nvPr/>
        </p:nvGrpSpPr>
        <p:grpSpPr>
          <a:xfrm>
            <a:off x="1535193" y="2387967"/>
            <a:ext cx="2393203" cy="349953"/>
            <a:chOff x="1633607" y="1912153"/>
            <a:chExt cx="2393203" cy="349953"/>
          </a:xfrm>
        </p:grpSpPr>
        <p:sp>
          <p:nvSpPr>
            <p:cNvPr id="2" name="사다리꼴 1">
              <a:extLst>
                <a:ext uri="{FF2B5EF4-FFF2-40B4-BE49-F238E27FC236}">
                  <a16:creationId xmlns:a16="http://schemas.microsoft.com/office/drawing/2014/main" id="{64F7E9B9-2A7F-A4D2-0AFC-2E9861FE5A25}"/>
                </a:ext>
              </a:extLst>
            </p:cNvPr>
            <p:cNvSpPr/>
            <p:nvPr/>
          </p:nvSpPr>
          <p:spPr>
            <a:xfrm>
              <a:off x="1633607" y="2069432"/>
              <a:ext cx="2393203" cy="192674"/>
            </a:xfrm>
            <a:prstGeom prst="trapezoid">
              <a:avLst>
                <a:gd name="adj" fmla="val 56223"/>
              </a:avLst>
            </a:prstGeom>
            <a:solidFill>
              <a:srgbClr val="1926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69F4F323-B574-CDB2-1F7F-4BF53D18D303}"/>
                </a:ext>
              </a:extLst>
            </p:cNvPr>
            <p:cNvSpPr/>
            <p:nvPr/>
          </p:nvSpPr>
          <p:spPr>
            <a:xfrm>
              <a:off x="2637703" y="1912153"/>
              <a:ext cx="385010" cy="331905"/>
            </a:xfrm>
            <a:prstGeom prst="triangle">
              <a:avLst/>
            </a:prstGeom>
            <a:solidFill>
              <a:srgbClr val="1926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7B3A562-4047-90B8-59CE-05B369925285}"/>
              </a:ext>
            </a:extLst>
          </p:cNvPr>
          <p:cNvGrpSpPr/>
          <p:nvPr/>
        </p:nvGrpSpPr>
        <p:grpSpPr>
          <a:xfrm>
            <a:off x="6412205" y="2387967"/>
            <a:ext cx="2393203" cy="349953"/>
            <a:chOff x="1633607" y="1912153"/>
            <a:chExt cx="2393203" cy="349953"/>
          </a:xfrm>
        </p:grpSpPr>
        <p:sp>
          <p:nvSpPr>
            <p:cNvPr id="23" name="사다리꼴 22">
              <a:extLst>
                <a:ext uri="{FF2B5EF4-FFF2-40B4-BE49-F238E27FC236}">
                  <a16:creationId xmlns:a16="http://schemas.microsoft.com/office/drawing/2014/main" id="{BBA1B7D4-5566-5D2A-4DFA-756804BC52EE}"/>
                </a:ext>
              </a:extLst>
            </p:cNvPr>
            <p:cNvSpPr/>
            <p:nvPr/>
          </p:nvSpPr>
          <p:spPr>
            <a:xfrm>
              <a:off x="1633607" y="2069432"/>
              <a:ext cx="2393203" cy="192674"/>
            </a:xfrm>
            <a:prstGeom prst="trapezoid">
              <a:avLst>
                <a:gd name="adj" fmla="val 56223"/>
              </a:avLst>
            </a:prstGeom>
            <a:solidFill>
              <a:srgbClr val="1926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E3423E46-FED5-8D36-9261-778E69606568}"/>
                </a:ext>
              </a:extLst>
            </p:cNvPr>
            <p:cNvSpPr/>
            <p:nvPr/>
          </p:nvSpPr>
          <p:spPr>
            <a:xfrm>
              <a:off x="2637703" y="1912153"/>
              <a:ext cx="385010" cy="331905"/>
            </a:xfrm>
            <a:prstGeom prst="triangle">
              <a:avLst/>
            </a:prstGeom>
            <a:solidFill>
              <a:srgbClr val="1926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687245-44EC-759C-53EC-4DD0676B9C10}"/>
              </a:ext>
            </a:extLst>
          </p:cNvPr>
          <p:cNvGrpSpPr/>
          <p:nvPr/>
        </p:nvGrpSpPr>
        <p:grpSpPr>
          <a:xfrm rot="10800000">
            <a:off x="3973698" y="2545246"/>
            <a:ext cx="2393203" cy="361985"/>
            <a:chOff x="1633607" y="1912153"/>
            <a:chExt cx="2393203" cy="361985"/>
          </a:xfrm>
        </p:grpSpPr>
        <p:sp>
          <p:nvSpPr>
            <p:cNvPr id="28" name="사다리꼴 27">
              <a:extLst>
                <a:ext uri="{FF2B5EF4-FFF2-40B4-BE49-F238E27FC236}">
                  <a16:creationId xmlns:a16="http://schemas.microsoft.com/office/drawing/2014/main" id="{14B42170-DA17-A0DB-BE53-72EF60CFCCE8}"/>
                </a:ext>
              </a:extLst>
            </p:cNvPr>
            <p:cNvSpPr/>
            <p:nvPr/>
          </p:nvSpPr>
          <p:spPr>
            <a:xfrm>
              <a:off x="1633607" y="2081464"/>
              <a:ext cx="2393203" cy="192674"/>
            </a:xfrm>
            <a:prstGeom prst="trapezoid">
              <a:avLst>
                <a:gd name="adj" fmla="val 56223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6F59FA7C-FC30-4C4E-0E65-38B5D8BEA980}"/>
                </a:ext>
              </a:extLst>
            </p:cNvPr>
            <p:cNvSpPr/>
            <p:nvPr/>
          </p:nvSpPr>
          <p:spPr>
            <a:xfrm>
              <a:off x="2637703" y="1912153"/>
              <a:ext cx="385010" cy="331905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</a:t>
            </a:r>
            <a:endParaRPr sz="1000" b="0" i="0" u="none" strike="noStrike" cap="none" dirty="0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수정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4" y="306875"/>
            <a:ext cx="31630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 진행 사항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503498D-B856-9139-08F7-F1181B264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814" y="1417897"/>
            <a:ext cx="6064562" cy="3175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8137B2-254A-C95E-2060-9B57D64E8A19}"/>
              </a:ext>
            </a:extLst>
          </p:cNvPr>
          <p:cNvSpPr txBox="1"/>
          <p:nvPr/>
        </p:nvSpPr>
        <p:spPr>
          <a:xfrm>
            <a:off x="1645612" y="845454"/>
            <a:ext cx="5599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aMAP</a:t>
            </a:r>
            <a:r>
              <a:rPr lang="en-US" altLang="ko-KR" sz="12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 Innovator Championship 1/5     -&gt;     </a:t>
            </a:r>
            <a:r>
              <a:rPr lang="en-US" altLang="ko-KR" sz="1200" dirty="0" err="1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aMAP</a:t>
            </a:r>
            <a:r>
              <a:rPr lang="en-US" altLang="ko-KR" sz="12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 Stride Championship 1/10</a:t>
            </a:r>
            <a:endParaRPr lang="ko-KR" altLang="en-US" sz="1200" dirty="0">
              <a:solidFill>
                <a:srgbClr val="19264B"/>
              </a:solidFill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A88429-F16E-601F-1785-965069BAF87B}"/>
              </a:ext>
            </a:extLst>
          </p:cNvPr>
          <p:cNvSpPr txBox="1"/>
          <p:nvPr/>
        </p:nvSpPr>
        <p:spPr>
          <a:xfrm>
            <a:off x="2625095" y="4522120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&lt;</a:t>
            </a:r>
            <a:r>
              <a:rPr lang="en-US" altLang="ko-KR" sz="900" dirty="0" err="1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aMAP</a:t>
            </a:r>
            <a:r>
              <a:rPr lang="en-US" altLang="ko-KR" sz="9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 Stride Championship 1/10 map&gt;</a:t>
            </a:r>
            <a:endParaRPr lang="ko-KR" altLang="en-US" sz="900" dirty="0">
              <a:solidFill>
                <a:srgbClr val="1926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390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28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8"/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</a:t>
            </a:r>
            <a:endParaRPr sz="1000" b="0" i="0" u="none" strike="noStrike" cap="none" dirty="0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2" name="Google Shape;142;p28"/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수정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1408974" y="306875"/>
            <a:ext cx="316302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b="0" i="0" u="none" strike="noStrike" cap="none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 진행 사항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DC6542A-1C69-5886-3CB8-B96EB77243D2}"/>
              </a:ext>
            </a:extLst>
          </p:cNvPr>
          <p:cNvGrpSpPr/>
          <p:nvPr/>
        </p:nvGrpSpPr>
        <p:grpSpPr>
          <a:xfrm>
            <a:off x="1643359" y="1055550"/>
            <a:ext cx="2521849" cy="3569083"/>
            <a:chOff x="1643359" y="1267542"/>
            <a:chExt cx="2521849" cy="356908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904A76BF-209B-DB88-5656-0FE6933994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36" t="697"/>
            <a:stretch/>
          </p:blipFill>
          <p:spPr>
            <a:xfrm>
              <a:off x="1643359" y="1267542"/>
              <a:ext cx="2521849" cy="3569083"/>
            </a:xfrm>
            <a:prstGeom prst="rect">
              <a:avLst/>
            </a:prstGeom>
            <a:effectLst>
              <a:outerShdw blurRad="63500" dist="38100" dir="2700000" algn="tl" rotWithShape="0">
                <a:prstClr val="black">
                  <a:alpha val="7000"/>
                </a:prstClr>
              </a:outerShdw>
            </a:effec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391CBC4-DE77-D76C-33B1-26FD0308C0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l="13869" t="27192" r="12652" b="10376"/>
            <a:stretch/>
          </p:blipFill>
          <p:spPr>
            <a:xfrm>
              <a:off x="1979196" y="2219827"/>
              <a:ext cx="1864894" cy="2243890"/>
            </a:xfrm>
            <a:prstGeom prst="rect">
              <a:avLst/>
            </a:prstGeom>
            <a:effectLst/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1AF6838-437F-1CD5-0B28-A1D9B2ABDC5F}"/>
              </a:ext>
            </a:extLst>
          </p:cNvPr>
          <p:cNvSpPr txBox="1"/>
          <p:nvPr/>
        </p:nvSpPr>
        <p:spPr>
          <a:xfrm>
            <a:off x="4693841" y="4632201"/>
            <a:ext cx="4572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9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&lt;</a:t>
            </a:r>
            <a:r>
              <a:rPr lang="ko-KR" altLang="en-US" sz="9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본선 참가자 명단</a:t>
            </a:r>
            <a:r>
              <a:rPr lang="en-US" altLang="ko-KR" sz="900" dirty="0">
                <a:solidFill>
                  <a:srgbClr val="19264B"/>
                </a:solidFill>
                <a:latin typeface="Nanum Gothic" panose="020B0600000101010101" charset="-127"/>
                <a:ea typeface="Nanum Gothic" panose="020B0600000101010101" charset="-127"/>
              </a:rPr>
              <a:t>&gt;</a:t>
            </a:r>
            <a:endParaRPr lang="ko-KR" altLang="en-US" sz="900" dirty="0">
              <a:solidFill>
                <a:srgbClr val="19264B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313A56-C3C6-9FBE-9C56-82D29587ADD8}"/>
              </a:ext>
            </a:extLst>
          </p:cNvPr>
          <p:cNvGrpSpPr/>
          <p:nvPr/>
        </p:nvGrpSpPr>
        <p:grpSpPr>
          <a:xfrm>
            <a:off x="5264042" y="958759"/>
            <a:ext cx="3431597" cy="3665874"/>
            <a:chOff x="5171403" y="719483"/>
            <a:chExt cx="3655582" cy="390515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F9D2079-67A6-1B68-1802-DBEAC5209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59035" y="1055550"/>
              <a:ext cx="3441615" cy="3569083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ADDCD95-236D-2C6A-D2E0-34C3835A84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t="14249" b="-1"/>
            <a:stretch/>
          </p:blipFill>
          <p:spPr>
            <a:xfrm>
              <a:off x="5259034" y="1564104"/>
              <a:ext cx="3441615" cy="30605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9600DA9-2495-867C-77E2-FC464C71F0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7793" b="16476"/>
            <a:stretch/>
          </p:blipFill>
          <p:spPr>
            <a:xfrm>
              <a:off x="5176884" y="3820848"/>
              <a:ext cx="3630235" cy="215747"/>
            </a:xfrm>
            <a:prstGeom prst="rect">
              <a:avLst/>
            </a:prstGeom>
            <a:ln w="12700">
              <a:solidFill>
                <a:srgbClr val="19264B"/>
              </a:solidFill>
            </a:ln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50618E0-D952-9EEC-347D-936AA1C08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71403" y="719483"/>
              <a:ext cx="3655582" cy="3585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4504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컨퍼런스 주제 수정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141;p28">
            <a:extLst>
              <a:ext uri="{FF2B5EF4-FFF2-40B4-BE49-F238E27FC236}">
                <a16:creationId xmlns:a16="http://schemas.microsoft.com/office/drawing/2014/main" id="{A3548578-3A74-4079-DA91-5BFAD93E4D3B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42;p28">
            <a:extLst>
              <a:ext uri="{FF2B5EF4-FFF2-40B4-BE49-F238E27FC236}">
                <a16:creationId xmlns:a16="http://schemas.microsoft.com/office/drawing/2014/main" id="{BB8BB9DD-FBA6-812C-CE91-0772130A71E0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수정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2" name="Google Shape;143;p28">
            <a:extLst>
              <a:ext uri="{FF2B5EF4-FFF2-40B4-BE49-F238E27FC236}">
                <a16:creationId xmlns:a16="http://schemas.microsoft.com/office/drawing/2014/main" id="{E375347E-8E33-E81B-7F7F-851CDF38AEC4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7AD6ED-0B61-2412-D706-3CFAB5DB9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418" y="-37950"/>
            <a:ext cx="5933144" cy="520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13D908C-DC0B-A92C-2882-A84A01DB3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060" y="2010783"/>
            <a:ext cx="3567544" cy="6457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1253330-3714-FABC-041E-7B27CC623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1894" y="1055550"/>
            <a:ext cx="3567544" cy="8165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E85FA17-8026-2B23-CF5B-536FB0CF7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8856" y="2795228"/>
            <a:ext cx="2602653" cy="66728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827146-EB05-2255-CC22-5308BC8216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8856" y="3662200"/>
            <a:ext cx="3631559" cy="53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33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컨퍼런스 주제 수정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141;p28">
            <a:extLst>
              <a:ext uri="{FF2B5EF4-FFF2-40B4-BE49-F238E27FC236}">
                <a16:creationId xmlns:a16="http://schemas.microsoft.com/office/drawing/2014/main" id="{A3548578-3A74-4079-DA91-5BFAD93E4D3B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42;p28">
            <a:extLst>
              <a:ext uri="{FF2B5EF4-FFF2-40B4-BE49-F238E27FC236}">
                <a16:creationId xmlns:a16="http://schemas.microsoft.com/office/drawing/2014/main" id="{BB8BB9DD-FBA6-812C-CE91-0772130A71E0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수정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2" name="Google Shape;143;p28">
            <a:extLst>
              <a:ext uri="{FF2B5EF4-FFF2-40B4-BE49-F238E27FC236}">
                <a16:creationId xmlns:a16="http://schemas.microsoft.com/office/drawing/2014/main" id="{E375347E-8E33-E81B-7F7F-851CDF38AEC4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7AD6ED-0B61-2412-D706-3CFAB5DB9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418" y="-37950"/>
            <a:ext cx="5933144" cy="520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13D908C-DC0B-A92C-2882-A84A01DB3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060" y="2010783"/>
            <a:ext cx="3567544" cy="6457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1253330-3714-FABC-041E-7B27CC623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1894" y="1055550"/>
            <a:ext cx="3567544" cy="8165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E85FA17-8026-2B23-CF5B-536FB0CF7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8856" y="2795228"/>
            <a:ext cx="2602653" cy="66728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827146-EB05-2255-CC22-5308BC8216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8856" y="3662200"/>
            <a:ext cx="3631559" cy="53886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AD42076-4327-EBEB-D974-8325B5067794}"/>
              </a:ext>
            </a:extLst>
          </p:cNvPr>
          <p:cNvSpPr/>
          <p:nvPr/>
        </p:nvSpPr>
        <p:spPr>
          <a:xfrm>
            <a:off x="1181088" y="0"/>
            <a:ext cx="9716913" cy="5455508"/>
          </a:xfrm>
          <a:prstGeom prst="rect">
            <a:avLst/>
          </a:prstGeom>
          <a:solidFill>
            <a:srgbClr val="19264B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Google Shape;126;p27">
            <a:extLst>
              <a:ext uri="{FF2B5EF4-FFF2-40B4-BE49-F238E27FC236}">
                <a16:creationId xmlns:a16="http://schemas.microsoft.com/office/drawing/2014/main" id="{237D3283-3A04-9F6C-38AA-1AA7E5B08921}"/>
              </a:ext>
            </a:extLst>
          </p:cNvPr>
          <p:cNvSpPr txBox="1"/>
          <p:nvPr/>
        </p:nvSpPr>
        <p:spPr>
          <a:xfrm>
            <a:off x="1215149" y="2346662"/>
            <a:ext cx="7808578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8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“ </a:t>
            </a:r>
            <a:r>
              <a:rPr lang="en-US" sz="18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Anomaly Detection</a:t>
            </a:r>
            <a:r>
              <a:rPr lang="ko-KR" altLang="en-US" sz="18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을 활용한 파손 점자블록 경고 시스템 </a:t>
            </a:r>
            <a:r>
              <a:rPr lang="en-US" altLang="ko-KR" sz="18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”</a:t>
            </a:r>
            <a:endParaRPr sz="18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0905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408974" y="306875"/>
            <a:ext cx="22857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2000" b="0" i="0" u="none" strike="noStrike" cap="none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" name="Google Shape;141;p28">
            <a:extLst>
              <a:ext uri="{FF2B5EF4-FFF2-40B4-BE49-F238E27FC236}">
                <a16:creationId xmlns:a16="http://schemas.microsoft.com/office/drawing/2014/main" id="{A3548578-3A74-4079-DA91-5BFAD93E4D3B}"/>
              </a:ext>
            </a:extLst>
          </p:cNvPr>
          <p:cNvSpPr txBox="1"/>
          <p:nvPr/>
        </p:nvSpPr>
        <p:spPr>
          <a:xfrm>
            <a:off x="122073" y="90677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자율주행 대회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1" name="Google Shape;142;p28">
            <a:extLst>
              <a:ext uri="{FF2B5EF4-FFF2-40B4-BE49-F238E27FC236}">
                <a16:creationId xmlns:a16="http://schemas.microsoft.com/office/drawing/2014/main" id="{BB8BB9DD-FBA6-812C-CE91-0772130A71E0}"/>
              </a:ext>
            </a:extLst>
          </p:cNvPr>
          <p:cNvSpPr txBox="1"/>
          <p:nvPr/>
        </p:nvSpPr>
        <p:spPr>
          <a:xfrm>
            <a:off x="122073" y="304618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rgbClr val="595959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수정</a:t>
            </a:r>
            <a:endParaRPr sz="1000" b="0" i="0" u="none" strike="noStrike" cap="none" dirty="0">
              <a:solidFill>
                <a:srgbClr val="595959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2" name="Google Shape;143;p28">
            <a:extLst>
              <a:ext uri="{FF2B5EF4-FFF2-40B4-BE49-F238E27FC236}">
                <a16:creationId xmlns:a16="http://schemas.microsoft.com/office/drawing/2014/main" id="{E375347E-8E33-E81B-7F7F-851CDF38AEC4}"/>
              </a:ext>
            </a:extLst>
          </p:cNvPr>
          <p:cNvSpPr txBox="1"/>
          <p:nvPr/>
        </p:nvSpPr>
        <p:spPr>
          <a:xfrm>
            <a:off x="122073" y="529269"/>
            <a:ext cx="11091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진행사항 및 계획</a:t>
            </a:r>
            <a:endParaRPr sz="1000" b="0" i="0" u="none" strike="noStrike" cap="none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897D36-1FC0-C9FD-788A-C9C02913C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878" y="1185110"/>
            <a:ext cx="6564976" cy="336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6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/>
          <p:nvPr/>
        </p:nvSpPr>
        <p:spPr>
          <a:xfrm>
            <a:off x="0" y="-37950"/>
            <a:ext cx="91440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3638187" y="2231672"/>
            <a:ext cx="1867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2800" b="0" i="0" u="none" strike="noStrike" cap="none">
                <a:solidFill>
                  <a:schemeClr val="lt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b="0" i="0" u="none" strike="noStrike" cap="none">
              <a:solidFill>
                <a:schemeClr val="lt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112</Words>
  <Application>Microsoft Office PowerPoint</Application>
  <PresentationFormat>화면 슬라이드 쇼(16:9)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나눔고딕OTF ExtraBold</vt:lpstr>
      <vt:lpstr>Arial</vt:lpstr>
      <vt:lpstr>Nanum Gothic</vt:lpstr>
      <vt:lpstr>NanumGothic ExtraBold</vt:lpstr>
      <vt:lpstr>Simple Light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youth_0619</dc:creator>
  <cp:lastModifiedBy>박도영</cp:lastModifiedBy>
  <cp:revision>2</cp:revision>
  <dcterms:modified xsi:type="dcterms:W3CDTF">2022-07-24T15:41:17Z</dcterms:modified>
</cp:coreProperties>
</file>